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</p:sldMasterIdLst>
  <p:notesMasterIdLst>
    <p:notesMasterId r:id="rId12"/>
  </p:notesMasterIdLst>
  <p:sldIdLst>
    <p:sldId id="289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ja E. Lie" userId="d9ffc889-7277-404b-a519-afa5c745951f" providerId="ADAL" clId="{5C92BCD0-C11F-4F3C-82F9-492D68239AD9}"/>
    <pc:docChg chg="modSld">
      <pc:chgData name="Evija E. Lie" userId="d9ffc889-7277-404b-a519-afa5c745951f" providerId="ADAL" clId="{5C92BCD0-C11F-4F3C-82F9-492D68239AD9}" dt="2020-06-30T09:46:40.005" v="5" actId="478"/>
      <pc:docMkLst>
        <pc:docMk/>
      </pc:docMkLst>
      <pc:sldChg chg="delSp modSp">
        <pc:chgData name="Evija E. Lie" userId="d9ffc889-7277-404b-a519-afa5c745951f" providerId="ADAL" clId="{5C92BCD0-C11F-4F3C-82F9-492D68239AD9}" dt="2020-06-30T09:46:30.127" v="1" actId="6549"/>
        <pc:sldMkLst>
          <pc:docMk/>
          <pc:sldMk cId="0" sldId="289"/>
        </pc:sldMkLst>
        <pc:spChg chg="mod">
          <ac:chgData name="Evija E. Lie" userId="d9ffc889-7277-404b-a519-afa5c745951f" providerId="ADAL" clId="{5C92BCD0-C11F-4F3C-82F9-492D68239AD9}" dt="2020-06-30T09:46:30.127" v="1" actId="6549"/>
          <ac:spMkLst>
            <pc:docMk/>
            <pc:sldMk cId="0" sldId="289"/>
            <ac:spMk id="7171" creationId="{2B5D7DB0-CC14-4CD5-A33D-BEE031558187}"/>
          </ac:spMkLst>
        </pc:spChg>
        <pc:picChg chg="del">
          <ac:chgData name="Evija E. Lie" userId="d9ffc889-7277-404b-a519-afa5c745951f" providerId="ADAL" clId="{5C92BCD0-C11F-4F3C-82F9-492D68239AD9}" dt="2020-06-30T09:46:27.879" v="0" actId="478"/>
          <ac:picMkLst>
            <pc:docMk/>
            <pc:sldMk cId="0" sldId="289"/>
            <ac:picMk id="7172" creationId="{1D57D507-F22F-419F-832F-003A9E405F88}"/>
          </ac:picMkLst>
        </pc:picChg>
      </pc:sldChg>
      <pc:sldChg chg="delSp">
        <pc:chgData name="Evija E. Lie" userId="d9ffc889-7277-404b-a519-afa5c745951f" providerId="ADAL" clId="{5C92BCD0-C11F-4F3C-82F9-492D68239AD9}" dt="2020-06-30T09:46:33.963" v="2" actId="478"/>
        <pc:sldMkLst>
          <pc:docMk/>
          <pc:sldMk cId="0" sldId="296"/>
        </pc:sldMkLst>
        <pc:picChg chg="del">
          <ac:chgData name="Evija E. Lie" userId="d9ffc889-7277-404b-a519-afa5c745951f" providerId="ADAL" clId="{5C92BCD0-C11F-4F3C-82F9-492D68239AD9}" dt="2020-06-30T09:46:33.963" v="2" actId="478"/>
          <ac:picMkLst>
            <pc:docMk/>
            <pc:sldMk cId="0" sldId="296"/>
            <ac:picMk id="17412" creationId="{1D94C752-0293-4658-93F3-5D660F9862B7}"/>
          </ac:picMkLst>
        </pc:picChg>
      </pc:sldChg>
      <pc:sldChg chg="delSp">
        <pc:chgData name="Evija E. Lie" userId="d9ffc889-7277-404b-a519-afa5c745951f" providerId="ADAL" clId="{5C92BCD0-C11F-4F3C-82F9-492D68239AD9}" dt="2020-06-30T09:46:35.788" v="3" actId="478"/>
        <pc:sldMkLst>
          <pc:docMk/>
          <pc:sldMk cId="0" sldId="297"/>
        </pc:sldMkLst>
        <pc:picChg chg="del">
          <ac:chgData name="Evija E. Lie" userId="d9ffc889-7277-404b-a519-afa5c745951f" providerId="ADAL" clId="{5C92BCD0-C11F-4F3C-82F9-492D68239AD9}" dt="2020-06-30T09:46:35.788" v="3" actId="478"/>
          <ac:picMkLst>
            <pc:docMk/>
            <pc:sldMk cId="0" sldId="297"/>
            <ac:picMk id="18437" creationId="{0B69C709-7D14-4DD3-BDAE-BF2114AC7B31}"/>
          </ac:picMkLst>
        </pc:picChg>
      </pc:sldChg>
      <pc:sldChg chg="delSp">
        <pc:chgData name="Evija E. Lie" userId="d9ffc889-7277-404b-a519-afa5c745951f" providerId="ADAL" clId="{5C92BCD0-C11F-4F3C-82F9-492D68239AD9}" dt="2020-06-30T09:46:38.018" v="4" actId="478"/>
        <pc:sldMkLst>
          <pc:docMk/>
          <pc:sldMk cId="0" sldId="298"/>
        </pc:sldMkLst>
        <pc:picChg chg="del">
          <ac:chgData name="Evija E. Lie" userId="d9ffc889-7277-404b-a519-afa5c745951f" providerId="ADAL" clId="{5C92BCD0-C11F-4F3C-82F9-492D68239AD9}" dt="2020-06-30T09:46:38.018" v="4" actId="478"/>
          <ac:picMkLst>
            <pc:docMk/>
            <pc:sldMk cId="0" sldId="298"/>
            <ac:picMk id="19492" creationId="{31229B47-9BB3-4BBE-8FF3-9B70771721B2}"/>
          </ac:picMkLst>
        </pc:picChg>
      </pc:sldChg>
      <pc:sldChg chg="delSp">
        <pc:chgData name="Evija E. Lie" userId="d9ffc889-7277-404b-a519-afa5c745951f" providerId="ADAL" clId="{5C92BCD0-C11F-4F3C-82F9-492D68239AD9}" dt="2020-06-30T09:46:40.005" v="5" actId="478"/>
        <pc:sldMkLst>
          <pc:docMk/>
          <pc:sldMk cId="0" sldId="299"/>
        </pc:sldMkLst>
        <pc:picChg chg="del">
          <ac:chgData name="Evija E. Lie" userId="d9ffc889-7277-404b-a519-afa5c745951f" providerId="ADAL" clId="{5C92BCD0-C11F-4F3C-82F9-492D68239AD9}" dt="2020-06-30T09:46:40.005" v="5" actId="478"/>
          <ac:picMkLst>
            <pc:docMk/>
            <pc:sldMk cId="0" sldId="299"/>
            <ac:picMk id="20484" creationId="{7BA71489-EF8D-4C5E-8D92-8F34FCB6948C}"/>
          </ac:picMkLst>
        </pc:picChg>
      </pc:sldChg>
    </pc:docChg>
  </pc:docChgLst>
  <pc:docChgLst>
    <pc:chgData name="Linda Eriksson" userId="24b3ead8-8eef-4e78-ad55-ec0bf969ea18" providerId="ADAL" clId="{7CB60E70-A958-4DE5-A8C8-C98E23D903D2}"/>
    <pc:docChg chg="modSld">
      <pc:chgData name="Linda Eriksson" userId="24b3ead8-8eef-4e78-ad55-ec0bf969ea18" providerId="ADAL" clId="{7CB60E70-A958-4DE5-A8C8-C98E23D903D2}" dt="2020-08-04T07:45:30.799" v="1"/>
      <pc:docMkLst>
        <pc:docMk/>
      </pc:docMkLst>
      <pc:sldChg chg="addSp">
        <pc:chgData name="Linda Eriksson" userId="24b3ead8-8eef-4e78-ad55-ec0bf969ea18" providerId="ADAL" clId="{7CB60E70-A958-4DE5-A8C8-C98E23D903D2}" dt="2020-08-04T07:45:30.799" v="1"/>
        <pc:sldMkLst>
          <pc:docMk/>
          <pc:sldMk cId="0" sldId="299"/>
        </pc:sldMkLst>
        <pc:spChg chg="add">
          <ac:chgData name="Linda Eriksson" userId="24b3ead8-8eef-4e78-ad55-ec0bf969ea18" providerId="ADAL" clId="{7CB60E70-A958-4DE5-A8C8-C98E23D903D2}" dt="2020-08-04T07:45:30.799" v="1"/>
          <ac:spMkLst>
            <pc:docMk/>
            <pc:sldMk cId="0" sldId="299"/>
            <ac:spMk id="5" creationId="{A6951AD8-9EDB-4AAD-B918-E5C53F145072}"/>
          </ac:spMkLst>
        </pc:spChg>
        <pc:picChg chg="add">
          <ac:chgData name="Linda Eriksson" userId="24b3ead8-8eef-4e78-ad55-ec0bf969ea18" providerId="ADAL" clId="{7CB60E70-A958-4DE5-A8C8-C98E23D903D2}" dt="2020-08-04T07:45:19.045" v="0"/>
          <ac:picMkLst>
            <pc:docMk/>
            <pc:sldMk cId="0" sldId="299"/>
            <ac:picMk id="4" creationId="{46CBF541-7261-4BF2-928F-9152FB4ADF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17AB3-347B-41CE-B02A-01A152C20F0B}" type="datetimeFigureOut">
              <a:rPr lang="sv-SE" smtClean="0"/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2EA4-E70F-4B73-A318-3FD13CD7A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90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EF430538-4C2A-46A3-8890-0B1E5A9FF5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BCA01-B4F5-4B5F-AB12-32DE19DA34DE}" type="datetime1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04.08.2020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7EDC3D0D-6CE5-46AD-87C2-1DBFDFB3F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1D871-0C1F-4EED-B978-BD66FA651160}" type="slidenum">
              <a:rPr kumimoji="0" lang="de-DE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6A86100-E0E2-4D4B-BF2D-A36B01691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A7506F40-0005-4B9A-B363-ABD4485B1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>
            <a:extLst>
              <a:ext uri="{FF2B5EF4-FFF2-40B4-BE49-F238E27FC236}">
                <a16:creationId xmlns:a16="http://schemas.microsoft.com/office/drawing/2014/main" id="{E9DFE632-F4FF-4DAD-A7DB-AC4CE5C42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5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8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5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0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8">
            <a:extLst>
              <a:ext uri="{FF2B5EF4-FFF2-40B4-BE49-F238E27FC236}">
                <a16:creationId xmlns:a16="http://schemas.microsoft.com/office/drawing/2014/main" id="{B21A03B6-10BE-401C-9E12-923E1E246F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3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0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5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5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0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7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>
            <a:extLst>
              <a:ext uri="{FF2B5EF4-FFF2-40B4-BE49-F238E27FC236}">
                <a16:creationId xmlns:a16="http://schemas.microsoft.com/office/drawing/2014/main" id="{A8A7B852-EAE9-444A-8999-36057779CD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8">
            <a:extLst>
              <a:ext uri="{FF2B5EF4-FFF2-40B4-BE49-F238E27FC236}">
                <a16:creationId xmlns:a16="http://schemas.microsoft.com/office/drawing/2014/main" id="{C5A8E16C-A40C-489B-ADB4-F0C15175C7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5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A53D568-FFD6-48AD-970A-D3C82E0456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8">
            <a:extLst>
              <a:ext uri="{FF2B5EF4-FFF2-40B4-BE49-F238E27FC236}">
                <a16:creationId xmlns:a16="http://schemas.microsoft.com/office/drawing/2014/main" id="{472F5DFD-CC9D-4E90-B431-0C21E9FB8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5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522CA179-F0BD-46C8-B108-9FF390E4DB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>
            <a:extLst>
              <a:ext uri="{FF2B5EF4-FFF2-40B4-BE49-F238E27FC236}">
                <a16:creationId xmlns:a16="http://schemas.microsoft.com/office/drawing/2014/main" id="{D71CD852-5C55-40C3-9163-EE852EEAA3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7625" y="1277938"/>
            <a:ext cx="9144000" cy="0"/>
          </a:xfrm>
          <a:prstGeom prst="line">
            <a:avLst/>
          </a:prstGeom>
          <a:noFill/>
          <a:ln w="508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1F9073AE-8CB9-47AA-81B4-656B642A6F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47625" y="1916113"/>
            <a:ext cx="1047750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800" dirty="0">
                <a:solidFill>
                  <a:srgbClr val="0066CC"/>
                </a:solidFill>
              </a:rPr>
              <a:t>www.equestrian-educational-network.eu</a:t>
            </a:r>
          </a:p>
        </p:txBody>
      </p:sp>
      <p:sp>
        <p:nvSpPr>
          <p:cNvPr id="1029" name="Line 10">
            <a:extLst>
              <a:ext uri="{FF2B5EF4-FFF2-40B4-BE49-F238E27FC236}">
                <a16:creationId xmlns:a16="http://schemas.microsoft.com/office/drawing/2014/main" id="{20516763-00C4-48F0-AA2F-F8C8374AE0C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58888" y="23813"/>
            <a:ext cx="0" cy="6858000"/>
          </a:xfrm>
          <a:prstGeom prst="line">
            <a:avLst/>
          </a:prstGeom>
          <a:noFill/>
          <a:ln w="508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1030" name="Grafik 1">
            <a:extLst>
              <a:ext uri="{FF2B5EF4-FFF2-40B4-BE49-F238E27FC236}">
                <a16:creationId xmlns:a16="http://schemas.microsoft.com/office/drawing/2014/main" id="{096999F9-9551-4DE0-96F1-6FB7F1428B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0"/>
            <a:ext cx="159543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objekt 7">
            <a:extLst>
              <a:ext uri="{FF2B5EF4-FFF2-40B4-BE49-F238E27FC236}">
                <a16:creationId xmlns:a16="http://schemas.microsoft.com/office/drawing/2014/main" id="{0D9C6332-E9BA-40C3-9D57-AA88D9D905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67413"/>
            <a:ext cx="30591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objekt 2">
            <a:extLst>
              <a:ext uri="{FF2B5EF4-FFF2-40B4-BE49-F238E27FC236}">
                <a16:creationId xmlns:a16="http://schemas.microsoft.com/office/drawing/2014/main" id="{10D66A67-0D85-4705-99F7-66F55A8AA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r="525" b="8582"/>
          <a:stretch>
            <a:fillRect/>
          </a:stretch>
        </p:blipFill>
        <p:spPr bwMode="auto">
          <a:xfrm>
            <a:off x="2495550" y="12700"/>
            <a:ext cx="4152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7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cid:image002.png@01D6537A.5E2A6300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ruta 1">
            <a:extLst>
              <a:ext uri="{FF2B5EF4-FFF2-40B4-BE49-F238E27FC236}">
                <a16:creationId xmlns:a16="http://schemas.microsoft.com/office/drawing/2014/main" id="{E619C13E-5405-4760-AF22-5E54B726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Schools Project to Increase Employability in the European Equestrian market</a:t>
            </a:r>
            <a:endParaRPr kumimoji="0" lang="sv-SE" altLang="sv-SE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textruta 2">
            <a:extLst>
              <a:ext uri="{FF2B5EF4-FFF2-40B4-BE49-F238E27FC236}">
                <a16:creationId xmlns:a16="http://schemas.microsoft.com/office/drawing/2014/main" id="{2B5D7DB0-CC14-4CD5-A33D-BEE03155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302" y="4149725"/>
            <a:ext cx="3724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Methodology and didactics</a:t>
            </a:r>
            <a:endParaRPr kumimoji="0" lang="sv-SE" altLang="sv-S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ktangel 1">
            <a:extLst>
              <a:ext uri="{FF2B5EF4-FFF2-40B4-BE49-F238E27FC236}">
                <a16:creationId xmlns:a16="http://schemas.microsoft.com/office/drawing/2014/main" id="{751E3C04-B7F7-4F9D-ABD2-AE2DCAED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5" y="2479675"/>
            <a:ext cx="3455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2800">
                <a:solidFill>
                  <a:srgbClr val="000000"/>
                </a:solidFill>
              </a:rPr>
              <a:t>Pro Memoria – lesson plans</a:t>
            </a:r>
          </a:p>
        </p:txBody>
      </p:sp>
      <p:pic>
        <p:nvPicPr>
          <p:cNvPr id="17411" name="Bildobjekt 2">
            <a:extLst>
              <a:ext uri="{FF2B5EF4-FFF2-40B4-BE49-F238E27FC236}">
                <a16:creationId xmlns:a16="http://schemas.microsoft.com/office/drawing/2014/main" id="{0B0FBB36-9C32-4D6E-9684-24A593AD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"/>
            <a:ext cx="4602162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ktangel 1">
            <a:extLst>
              <a:ext uri="{FF2B5EF4-FFF2-40B4-BE49-F238E27FC236}">
                <a16:creationId xmlns:a16="http://schemas.microsoft.com/office/drawing/2014/main" id="{68F87B4F-D5A3-498A-B231-B2EF2744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492377"/>
            <a:ext cx="457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200">
                <a:solidFill>
                  <a:srgbClr val="00000A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DATE and TIME: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PLACE: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INSTRUCTOR: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TOPIC: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GOAL for the lession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GROUP</a:t>
            </a: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>
                <a:solidFill>
                  <a:srgbClr val="00000A"/>
                </a:solidFill>
                <a:latin typeface="Calibri" panose="020F0502020204030204" pitchFamily="34" charset="0"/>
              </a:rPr>
              <a:t>EQUIPMENT:</a:t>
            </a:r>
            <a:r>
              <a:rPr lang="en-US" altLang="sv-SE" sz="1200" b="0">
                <a:solidFill>
                  <a:srgbClr val="00000A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435" name="Rektangel 2">
            <a:extLst>
              <a:ext uri="{FF2B5EF4-FFF2-40B4-BE49-F238E27FC236}">
                <a16:creationId xmlns:a16="http://schemas.microsoft.com/office/drawing/2014/main" id="{18B48353-0C33-4A79-887E-A12D0FFA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2" y="2124075"/>
            <a:ext cx="174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1800">
                <a:solidFill>
                  <a:srgbClr val="00000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Course/exercise</a:t>
            </a:r>
            <a:r>
              <a:rPr lang="en-US" altLang="sv-SE" sz="1400" b="0">
                <a:solidFill>
                  <a:srgbClr val="00000A"/>
                </a:solidFill>
                <a:cs typeface="Times New Roman" panose="02020603050405020304" pitchFamily="18" charset="0"/>
              </a:rPr>
              <a:t> </a:t>
            </a:r>
            <a:endParaRPr lang="en-US" altLang="sv-SE" sz="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Bildobjekt 3">
            <a:extLst>
              <a:ext uri="{FF2B5EF4-FFF2-40B4-BE49-F238E27FC236}">
                <a16:creationId xmlns:a16="http://schemas.microsoft.com/office/drawing/2014/main" id="{35FA8CCB-EBF5-47DD-BF6A-33CB33D7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933450"/>
            <a:ext cx="67373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302510A6-1DBB-4051-B6C9-BE54FB0BDA04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1196977"/>
          <a:ext cx="7102475" cy="4856163"/>
        </p:xfrm>
        <a:graphic>
          <a:graphicData uri="http://schemas.openxmlformats.org/drawingml/2006/table">
            <a:tbl>
              <a:tblPr/>
              <a:tblGrid>
                <a:gridCol w="1056655">
                  <a:extLst>
                    <a:ext uri="{9D8B030D-6E8A-4147-A177-3AD203B41FA5}">
                      <a16:colId xmlns:a16="http://schemas.microsoft.com/office/drawing/2014/main" val="117591129"/>
                    </a:ext>
                  </a:extLst>
                </a:gridCol>
                <a:gridCol w="2254927">
                  <a:extLst>
                    <a:ext uri="{9D8B030D-6E8A-4147-A177-3AD203B41FA5}">
                      <a16:colId xmlns:a16="http://schemas.microsoft.com/office/drawing/2014/main" val="916091347"/>
                    </a:ext>
                  </a:extLst>
                </a:gridCol>
                <a:gridCol w="1939020">
                  <a:extLst>
                    <a:ext uri="{9D8B030D-6E8A-4147-A177-3AD203B41FA5}">
                      <a16:colId xmlns:a16="http://schemas.microsoft.com/office/drawing/2014/main" val="4063865041"/>
                    </a:ext>
                  </a:extLst>
                </a:gridCol>
                <a:gridCol w="1851873">
                  <a:extLst>
                    <a:ext uri="{9D8B030D-6E8A-4147-A177-3AD203B41FA5}">
                      <a16:colId xmlns:a16="http://schemas.microsoft.com/office/drawing/2014/main" val="944186550"/>
                    </a:ext>
                  </a:extLst>
                </a:gridCol>
              </a:tblGrid>
              <a:tr h="599168"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1100" b="1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LESSION</a:t>
                      </a:r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sv-SE" sz="1100" b="1" i="0" dirty="0" err="1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Time</a:t>
                      </a:r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The </a:t>
                      </a:r>
                      <a:r>
                        <a:rPr lang="en-US" sz="1100" b="1" i="0" dirty="0" err="1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tecnic</a:t>
                      </a:r>
                      <a:r>
                        <a:rPr lang="en-US" sz="1100" b="1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of riding. Things to observe (how to build up the riding)</a:t>
                      </a:r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Remember (time, safety, tempo, where to stand)</a:t>
                      </a:r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41" marR="60941" marT="30474" marB="30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09855"/>
                  </a:ext>
                </a:extLst>
              </a:tr>
              <a:tr h="1116289"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1100" b="1" i="0" dirty="0" err="1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Presentation and </a:t>
                      </a:r>
                      <a:r>
                        <a:rPr lang="sv-SE" sz="1100" b="0" i="0" dirty="0" err="1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goalsetting</a:t>
                      </a:r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41" marR="60941" marT="30474" marB="30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41" marR="60941" marT="30474" marB="304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0118787"/>
                  </a:ext>
                </a:extLst>
              </a:tr>
              <a:tr h="17678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 exercise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What? 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Why? 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How? 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Show </a:t>
                      </a: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Instruction</a:t>
                      </a:r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en-US" sz="1100" b="0" i="0" dirty="0"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Practice </a:t>
                      </a:r>
                      <a:endParaRPr lang="en-US" sz="1100" b="0" i="0" dirty="0"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en-US" sz="1200" b="0" i="0" dirty="0"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en-US" sz="1200" b="0" i="0" dirty="0"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 dirty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 dirty="0">
                        <a:solidFill>
                          <a:srgbClr val="1F4D78"/>
                        </a:solidFill>
                        <a:effectLst/>
                      </a:endParaRP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dirty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800" b="0" i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200" b="0" i="0">
                        <a:solidFill>
                          <a:srgbClr val="1F4D78"/>
                        </a:solidFill>
                        <a:effectLst/>
                      </a:endParaRP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800" b="0" i="0" dirty="0">
                          <a:solidFill>
                            <a:srgbClr val="1F4D78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402627"/>
                  </a:ext>
                </a:extLst>
              </a:tr>
              <a:tr h="1372828"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1100" b="1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Termination</a:t>
                      </a:r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Spin down </a:t>
                      </a:r>
                    </a:p>
                    <a:p>
                      <a:pPr algn="l" rtl="0" fontAlgn="base"/>
                      <a:r>
                        <a:rPr lang="sv-SE" sz="1100" b="0" i="0" dirty="0">
                          <a:solidFill>
                            <a:srgbClr val="00000A"/>
                          </a:solidFill>
                          <a:effectLst/>
                          <a:latin typeface="+mn-lt"/>
                        </a:rPr>
                        <a:t>Feedback </a:t>
                      </a:r>
                    </a:p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sv-SE" sz="1200" b="0" i="0" dirty="0">
                        <a:solidFill>
                          <a:srgbClr val="00000A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sv-SE" sz="1200" b="0" i="0" dirty="0">
                        <a:solidFill>
                          <a:srgbClr val="00000A"/>
                        </a:solidFill>
                        <a:effectLst/>
                      </a:endParaRP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sv-SE" sz="800" b="0" i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sv-SE" sz="1200" b="0" i="0">
                        <a:solidFill>
                          <a:srgbClr val="00000A"/>
                        </a:solidFill>
                        <a:effectLst/>
                      </a:endParaRP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sv-SE" sz="800" b="0" i="0" dirty="0">
                          <a:solidFill>
                            <a:srgbClr val="00000A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60941" marR="60941" marT="30474" marB="30474">
                    <a:lnL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177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1">
            <a:extLst>
              <a:ext uri="{FF2B5EF4-FFF2-40B4-BE49-F238E27FC236}">
                <a16:creationId xmlns:a16="http://schemas.microsoft.com/office/drawing/2014/main" id="{4946A0B2-A51F-41BD-97A4-D3BA5CC80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40" y="1557340"/>
            <a:ext cx="3209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rgbClr val="000000"/>
                </a:solidFill>
              </a:rPr>
              <a:t>Reflection and Analyze</a:t>
            </a:r>
          </a:p>
        </p:txBody>
      </p:sp>
      <p:pic>
        <p:nvPicPr>
          <p:cNvPr id="20483" name="Bildobjekt 2">
            <a:extLst>
              <a:ext uri="{FF2B5EF4-FFF2-40B4-BE49-F238E27FC236}">
                <a16:creationId xmlns:a16="http://schemas.microsoft.com/office/drawing/2014/main" id="{8A936438-14DD-497C-9DB6-AB40785B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5" y="2017715"/>
            <a:ext cx="4097337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5" descr="Creative Commons License">
            <a:hlinkClick r:id="rId3"/>
            <a:extLst>
              <a:ext uri="{FF2B5EF4-FFF2-40B4-BE49-F238E27FC236}">
                <a16:creationId xmlns:a16="http://schemas.microsoft.com/office/drawing/2014/main" id="{46CBF541-7261-4BF2-928F-9152FB4A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097588"/>
            <a:ext cx="719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6951AD8-9EDB-4AAD-B918-E5C53F14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6007100"/>
            <a:ext cx="4535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GB" altLang="sv-SE" sz="1100" dirty="0"/>
              <a:t>This work is licensed under a </a:t>
            </a:r>
            <a:r>
              <a:rPr lang="en-GB" altLang="sv-SE" sz="1100" u="sng" dirty="0">
                <a:hlinkClick r:id="rId3"/>
              </a:rPr>
              <a:t>Creative Commons Attribution-</a:t>
            </a:r>
            <a:r>
              <a:rPr lang="en-GB" altLang="sv-SE" sz="1100" u="sng" dirty="0" err="1">
                <a:hlinkClick r:id="rId3"/>
              </a:rPr>
              <a:t>ShareAlike</a:t>
            </a:r>
            <a:r>
              <a:rPr lang="en-GB" altLang="sv-SE" sz="1100" u="sng" dirty="0">
                <a:hlinkClick r:id="rId3"/>
              </a:rPr>
              <a:t> 4.0 International License</a:t>
            </a:r>
            <a:r>
              <a:rPr lang="en-GB" altLang="sv-SE" sz="1100" dirty="0"/>
              <a:t>. The texts produced in the Extra Qualification by the partners of the SPINE project are freely accessible through open license. </a:t>
            </a:r>
            <a:endParaRPr lang="sv-SE" altLang="sv-SE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rddesign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71164f3d-f20b-4f4e-afcd-410f9c56aabf" xsi:nil="true"/>
    <MigrationWizIdSecurityGroups xmlns="71164f3d-f20b-4f4e-afcd-410f9c56aabf" xsi:nil="true"/>
    <MigrationWizId xmlns="71164f3d-f20b-4f4e-afcd-410f9c56aabf" xsi:nil="true"/>
    <MigrationWizIdDocumentLibraryPermissions xmlns="71164f3d-f20b-4f4e-afcd-410f9c56aabf" xsi:nil="true"/>
    <MigrationWizIdPermissionLevels xmlns="71164f3d-f20b-4f4e-afcd-410f9c56aa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5951F3A13C2C419FB2F4DAA13DE06E" ma:contentTypeVersion="18" ma:contentTypeDescription="Skapa ett nytt dokument." ma:contentTypeScope="" ma:versionID="59b26cfab11e2c06666f31a3bd0321e9">
  <xsd:schema xmlns:xsd="http://www.w3.org/2001/XMLSchema" xmlns:xs="http://www.w3.org/2001/XMLSchema" xmlns:p="http://schemas.microsoft.com/office/2006/metadata/properties" xmlns:ns3="71164f3d-f20b-4f4e-afcd-410f9c56aabf" xmlns:ns4="e27d278a-f0e8-4ea7-8f87-69ee48b3a767" targetNamespace="http://schemas.microsoft.com/office/2006/metadata/properties" ma:root="true" ma:fieldsID="713477e8ab0f070cf0a270f5888aa1d0" ns3:_="" ns4:_="">
    <xsd:import namespace="71164f3d-f20b-4f4e-afcd-410f9c56aabf"/>
    <xsd:import namespace="e27d278a-f0e8-4ea7-8f87-69ee48b3a76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64f3d-f20b-4f4e-afcd-410f9c56aab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d278a-f0e8-4ea7-8f87-69ee48b3a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3986B-0277-4A52-9B4D-76C358588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3953D9-819F-4220-AE2E-52B29F6D7076}">
  <ds:schemaRefs>
    <ds:schemaRef ds:uri="http://schemas.microsoft.com/office/2006/metadata/properties"/>
    <ds:schemaRef ds:uri="http://schemas.microsoft.com/office/infopath/2007/PartnerControls"/>
    <ds:schemaRef ds:uri="71164f3d-f20b-4f4e-afcd-410f9c56aabf"/>
  </ds:schemaRefs>
</ds:datastoreItem>
</file>

<file path=customXml/itemProps3.xml><?xml version="1.0" encoding="utf-8"?>
<ds:datastoreItem xmlns:ds="http://schemas.openxmlformats.org/officeDocument/2006/customXml" ds:itemID="{2F01C6B3-C340-442A-98E6-08E25B266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64f3d-f20b-4f4e-afcd-410f9c56aabf"/>
    <ds:schemaRef ds:uri="e27d278a-f0e8-4ea7-8f87-69ee48b3a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161</Words>
  <Application>Microsoft Office PowerPoint</Application>
  <PresentationFormat>Bildspel på skärmen (4:3)</PresentationFormat>
  <Paragraphs>66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Liberation Serif</vt:lpstr>
      <vt:lpstr>Times New Roman</vt:lpstr>
      <vt:lpstr>1_Standarddesign</vt:lpstr>
      <vt:lpstr>2_Standarddesign</vt:lpstr>
      <vt:lpstr>Standarddesign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Gabriella Torell Palmquist</dc:creator>
  <cp:lastModifiedBy>Linda Eriksson</cp:lastModifiedBy>
  <cp:revision>1</cp:revision>
  <dcterms:created xsi:type="dcterms:W3CDTF">2020-04-02T16:11:07Z</dcterms:created>
  <dcterms:modified xsi:type="dcterms:W3CDTF">2020-08-04T07:45:33Z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0x0101006F5951F3A13C2C419FB2F4DAA13DE06E</vt:lpwstr>
  </property>
</Properties>
</file>